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33088D5-6DB5-4C99-AAA0-B2EAF8BC8D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092" t="42313" r="23699" b="38775"/>
          <a:stretch/>
        </p:blipFill>
        <p:spPr>
          <a:xfrm>
            <a:off x="9867274" y="570109"/>
            <a:ext cx="2179899" cy="550920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295603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3 (problème 1 jour 3)</a:t>
            </a:r>
          </a:p>
          <a:p>
            <a:endParaRPr lang="fr-FR" sz="3200" dirty="0"/>
          </a:p>
          <a:p>
            <a:r>
              <a:rPr lang="fr-FR" sz="3200" b="1" u="sng" dirty="0"/>
              <a:t>Cocktail </a:t>
            </a:r>
            <a:endParaRPr lang="fr-FR" sz="3200" u="sng" dirty="0"/>
          </a:p>
          <a:p>
            <a:r>
              <a:rPr lang="fr-FR" sz="3200" dirty="0"/>
              <a:t>Je prépare un grand cocktail pour une fête d’anniversaire.</a:t>
            </a:r>
          </a:p>
          <a:p>
            <a:r>
              <a:rPr lang="fr-FR" sz="3200" dirty="0"/>
              <a:t>J’utilise d’abord toute cette bouteille de jus d’orange. </a:t>
            </a:r>
          </a:p>
          <a:p>
            <a:endParaRPr lang="fr-FR" sz="3200" dirty="0"/>
          </a:p>
          <a:p>
            <a:r>
              <a:rPr lang="fr-FR" sz="3200" dirty="0"/>
              <a:t>J’ajoute ensuite le jus d’ananas : il en faut 0,3 L de plus</a:t>
            </a:r>
          </a:p>
          <a:p>
            <a:r>
              <a:rPr lang="fr-FR" sz="3200" dirty="0"/>
              <a:t>que de jus d’orange. </a:t>
            </a:r>
          </a:p>
          <a:p>
            <a:r>
              <a:rPr lang="fr-FR" sz="3200" dirty="0"/>
              <a:t>Enfin, j’ajoute la limonade : il en faut 0,25 L de moins</a:t>
            </a:r>
          </a:p>
          <a:p>
            <a:r>
              <a:rPr lang="fr-FR" sz="3200" dirty="0"/>
              <a:t>que de jus d’ananas. </a:t>
            </a:r>
          </a:p>
          <a:p>
            <a:r>
              <a:rPr lang="fr-FR" sz="3200" dirty="0"/>
              <a:t>Quelle est la quantité de limonade de ce cocktail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3 (problème 2 jour 3)</a:t>
            </a:r>
          </a:p>
          <a:p>
            <a:endParaRPr lang="fr-FR" sz="3200" dirty="0"/>
          </a:p>
          <a:p>
            <a:r>
              <a:rPr lang="fr-FR" sz="3200" b="1" u="sng" dirty="0"/>
              <a:t>La vinaigrette </a:t>
            </a:r>
            <a:endParaRPr lang="fr-FR" sz="3200" u="sng" dirty="0"/>
          </a:p>
          <a:p>
            <a:r>
              <a:rPr lang="fr-FR" sz="3200" dirty="0"/>
              <a:t>Pour faire une vinaigrette, il faut trois fois moins de</a:t>
            </a:r>
          </a:p>
          <a:p>
            <a:r>
              <a:rPr lang="fr-FR" sz="3200" dirty="0"/>
              <a:t>vinaigre que d’huile. Je mets 0,15 L d’huile pour ma</a:t>
            </a:r>
          </a:p>
          <a:p>
            <a:r>
              <a:rPr lang="fr-FR" sz="3200" dirty="0"/>
              <a:t>vinaigrette. J’ajoute le vinaigre en utilisant cette</a:t>
            </a:r>
          </a:p>
          <a:p>
            <a:r>
              <a:rPr lang="fr-FR" sz="3200" dirty="0"/>
              <a:t>bouteille pleine. </a:t>
            </a:r>
          </a:p>
          <a:p>
            <a:endParaRPr lang="fr-FR" sz="3200" dirty="0"/>
          </a:p>
          <a:p>
            <a:r>
              <a:rPr lang="fr-FR" sz="3200" dirty="0"/>
              <a:t>Cette bouteille de vinaigre sera-t-elle suffisante pour</a:t>
            </a:r>
          </a:p>
          <a:p>
            <a:r>
              <a:rPr lang="fr-FR" sz="3200" dirty="0"/>
              <a:t>préparer une vinaigrette chaque jour pendant une</a:t>
            </a:r>
          </a:p>
          <a:p>
            <a:r>
              <a:rPr lang="fr-FR" sz="3200" dirty="0"/>
              <a:t>semaine ? Justifie ta réponse.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39745254-BC08-4B72-8DE0-B12AF3D71E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470" t="57007" r="21556" b="25306"/>
          <a:stretch/>
        </p:blipFill>
        <p:spPr>
          <a:xfrm>
            <a:off x="9694506" y="1474642"/>
            <a:ext cx="2327785" cy="465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3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8FB1DD3-60B0-4570-AF54-930F1505C6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3470" t="57007" r="21556" b="25306"/>
          <a:stretch/>
        </p:blipFill>
        <p:spPr>
          <a:xfrm>
            <a:off x="5018314" y="1530220"/>
            <a:ext cx="2155372" cy="431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180</Words>
  <Application>Microsoft Office PowerPoint</Application>
  <PresentationFormat>Grand écran</PresentationFormat>
  <Paragraphs>41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30</cp:revision>
  <dcterms:created xsi:type="dcterms:W3CDTF">2024-01-15T15:53:14Z</dcterms:created>
  <dcterms:modified xsi:type="dcterms:W3CDTF">2025-05-07T16:05:21Z</dcterms:modified>
</cp:coreProperties>
</file>